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Noto Sans KR Medium" panose="020B0200000000000000" pitchFamily="50" charset="-127"/>
      <p:regular r:id="rId22"/>
    </p:embeddedFont>
    <p:embeddedFont>
      <p:font typeface="Pretendard Bold" panose="020B0600000101010101" charset="-127"/>
      <p:bold r:id="rId23"/>
    </p:embeddedFon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Bahnschrift SemiBold" panose="020B0502040204020203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oto Sans KR" panose="020B0200000000000000" pitchFamily="50" charset="-127"/>
      <p:regular r:id="rId32"/>
      <p:bold r:id="rId33"/>
    </p:embeddedFont>
    <p:embeddedFont>
      <p:font typeface="Noto Sans KR SemiBold" panose="020B0200000000000000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향상된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3B097-2E7E-15D9-0D67-7B9B25B9789C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5" y="1993901"/>
            <a:ext cx="13573735" cy="751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B69F1-827C-EB29-CA41-176A9AB0E8AE}"/>
              </a:ext>
            </a:extLst>
          </p:cNvPr>
          <p:cNvSpPr txBox="1"/>
          <p:nvPr/>
        </p:nvSpPr>
        <p:spPr>
          <a:xfrm>
            <a:off x="8661883" y="96497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성능 요구사항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8BD1F-4CC8-92C4-308E-3691F49B48F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49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B7B6E-1AEA-BFE3-BD92-9C28CC4F1815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1259509"/>
            <a:ext cx="16699051" cy="7892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F7FC7-63B9-7930-A65C-4AD85856EE91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313"/>
            <a:ext cx="13106400" cy="701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C993C-4912-7C0D-2DC9-70E03497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030343"/>
            <a:ext cx="4114800" cy="4088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874F0-0B1F-1787-C362-920AFA07C9DB}"/>
              </a:ext>
            </a:extLst>
          </p:cNvPr>
          <p:cNvSpPr txBox="1"/>
          <p:nvPr/>
        </p:nvSpPr>
        <p:spPr>
          <a:xfrm>
            <a:off x="4800600" y="1420696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출석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8B0EF-F488-EBA7-5B9E-CAE9EEF252BC}"/>
              </a:ext>
            </a:extLst>
          </p:cNvPr>
          <p:cNvSpPr txBox="1"/>
          <p:nvPr/>
        </p:nvSpPr>
        <p:spPr>
          <a:xfrm>
            <a:off x="13639800" y="1384012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학생 정보 창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EF988-CE61-E3BE-42C2-AE9786DD1EA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E74FC-A648-1FAE-7134-599DB0E483CE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70843-4818-3760-16E2-935FE761C17B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16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-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WBS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9180443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" y="91567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91694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91821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3BFAE-809A-ED5E-E56A-A089E370C3C8}"/>
              </a:ext>
            </a:extLst>
          </p:cNvPr>
          <p:cNvSpPr txBox="1"/>
          <p:nvPr/>
        </p:nvSpPr>
        <p:spPr>
          <a:xfrm>
            <a:off x="8731181" y="9670174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작업률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C8E33-FADF-D346-49BE-813EB7EF6154}"/>
              </a:ext>
            </a:extLst>
          </p:cNvPr>
          <p:cNvSpPr txBox="1"/>
          <p:nvPr/>
        </p:nvSpPr>
        <p:spPr>
          <a:xfrm>
            <a:off x="8661883" y="9683010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현황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6370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Bahnschrift SemiBold" panose="020B0502040204020203" pitchFamily="34" charset="0"/>
                <a:ea typeface="Noto Sans KR Medium" panose="020B0200000000000000" pitchFamily="50" charset="-127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Bahnschrift SemiBold" panose="020B0502040204020203" pitchFamily="34" charset="0"/>
                <a:ea typeface="Noto Sans KR Medium" panose="020B0200000000000000" pitchFamily="50" charset="-127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아키텍처 설계</a:t>
            </a:r>
            <a:endParaRPr lang="ko-KR" sz="2800" b="0" i="0" u="none" strike="noStrike" dirty="0">
              <a:solidFill>
                <a:srgbClr val="0063BA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A1502-8254-AD7E-8496-AA0DB7FEDA15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921D7-A629-018B-4E3F-94239F70E657}"/>
              </a:ext>
            </a:extLst>
          </p:cNvPr>
          <p:cNvSpPr txBox="1"/>
          <p:nvPr/>
        </p:nvSpPr>
        <p:spPr>
          <a:xfrm>
            <a:off x="9044333" y="957356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첫</a:t>
            </a:r>
            <a:r>
              <a:rPr lang="en-US" altLang="ko-KR" sz="2500" b="0" i="0" u="none" strike="noStrike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97EB7-ACC1-30DA-CB1A-7205F0C082C4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1354"/>
            <a:ext cx="1023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0DDE3-2903-A5B7-059E-55958F7AC5F1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371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EA0C4B-3B05-31C3-F833-BF094D319A18}"/>
              </a:ext>
            </a:extLst>
          </p:cNvPr>
          <p:cNvSpPr txBox="1"/>
          <p:nvPr/>
        </p:nvSpPr>
        <p:spPr>
          <a:xfrm>
            <a:off x="8941766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스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FE74-3087-5EFD-B8D3-C14F49592C8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AF07B3-D901-F1F2-BA90-32874648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93900"/>
            <a:ext cx="109728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C8929-F977-82ED-24C8-3FFAF58444B2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1819F-9927-B296-1536-71EE7DEEF5D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454</Words>
  <Application>Microsoft Office PowerPoint</Application>
  <PresentationFormat>사용자 지정</PresentationFormat>
  <Paragraphs>121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Pretendard Medium</vt:lpstr>
      <vt:lpstr>Arial</vt:lpstr>
      <vt:lpstr>Pretendard Bold</vt:lpstr>
      <vt:lpstr>Pretendard SemiBold</vt:lpstr>
      <vt:lpstr>Bahnschrift SemiBold</vt:lpstr>
      <vt:lpstr>Pretendard Regular</vt:lpstr>
      <vt:lpstr>Noto Sans KR</vt:lpstr>
      <vt:lpstr>Calibri</vt:lpstr>
      <vt:lpstr>맑은 고딕</vt:lpstr>
      <vt:lpstr>Noto Sans KR SemiBold</vt:lpstr>
      <vt:lpstr>Noto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comso-1305</cp:lastModifiedBy>
  <cp:revision>65</cp:revision>
  <dcterms:created xsi:type="dcterms:W3CDTF">2006-08-16T00:00:00Z</dcterms:created>
  <dcterms:modified xsi:type="dcterms:W3CDTF">2025-10-13T00:11:40Z</dcterms:modified>
</cp:coreProperties>
</file>